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365" r:id="rId3"/>
    <p:sldId id="265" r:id="rId4"/>
    <p:sldId id="522" r:id="rId5"/>
    <p:sldId id="266" r:id="rId6"/>
    <p:sldId id="270" r:id="rId7"/>
    <p:sldId id="510" r:id="rId8"/>
    <p:sldId id="517" r:id="rId9"/>
    <p:sldId id="518" r:id="rId10"/>
    <p:sldId id="519" r:id="rId11"/>
    <p:sldId id="259" r:id="rId12"/>
    <p:sldId id="450" r:id="rId13"/>
    <p:sldId id="514" r:id="rId14"/>
    <p:sldId id="523" r:id="rId15"/>
    <p:sldId id="501" r:id="rId16"/>
    <p:sldId id="524" r:id="rId17"/>
    <p:sldId id="525" r:id="rId18"/>
    <p:sldId id="526" r:id="rId19"/>
    <p:sldId id="527" r:id="rId20"/>
    <p:sldId id="503" r:id="rId21"/>
    <p:sldId id="499" r:id="rId22"/>
    <p:sldId id="500" r:id="rId23"/>
    <p:sldId id="498" r:id="rId24"/>
    <p:sldId id="492" r:id="rId25"/>
    <p:sldId id="529" r:id="rId26"/>
    <p:sldId id="531" r:id="rId2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111" d="100"/>
          <a:sy n="111" d="100"/>
        </p:scale>
        <p:origin x="672" y="150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6213" cy="581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BCC693-54C6-4C08-B9DF-3F6CCAE97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85547" y="-51986"/>
            <a:ext cx="631320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jpeg"/><Relationship Id="rId7" Type="http://schemas.openxmlformats.org/officeDocument/2006/relationships/image" Target="../media/image58.jp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jpe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5" Type="http://schemas.openxmlformats.org/officeDocument/2006/relationships/image" Target="../media/image66.png"/><Relationship Id="rId10" Type="http://schemas.openxmlformats.org/officeDocument/2006/relationships/image" Target="../media/image61.jp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</a:rPr>
              <a:t>타임키퍼</a:t>
            </a:r>
            <a:r>
              <a:rPr lang="en-US" altLang="ko-KR" sz="2400" dirty="0">
                <a:solidFill>
                  <a:schemeClr val="bg1"/>
                </a:solidFill>
              </a:rPr>
              <a:t>(Time Keeper)’ UI </a:t>
            </a:r>
            <a:r>
              <a:rPr lang="ko-KR" altLang="en-US" sz="2400" dirty="0">
                <a:solidFill>
                  <a:schemeClr val="bg1"/>
                </a:solidFill>
              </a:rPr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284538"/>
            <a:ext cx="4114800" cy="852488"/>
          </a:xfrm>
        </p:spPr>
        <p:txBody>
          <a:bodyPr/>
          <a:lstStyle/>
          <a:p>
            <a:r>
              <a:rPr lang="ko-KR" altLang="en-US" sz="1400" dirty="0">
                <a:solidFill>
                  <a:schemeClr val="bg1"/>
                </a:solidFill>
              </a:rPr>
              <a:t>부제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1400" dirty="0">
                <a:solidFill>
                  <a:schemeClr val="bg1"/>
                </a:solidFill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</a:rPr>
              <a:t>를 위한 설계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작성자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01707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24" y="1486366"/>
            <a:ext cx="3503702" cy="90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0706" y="1480086"/>
            <a:ext cx="1433318" cy="201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24" y="2387545"/>
            <a:ext cx="3503702" cy="11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14160</TotalTime>
  <Words>3938</Words>
  <Application>Microsoft Office PowerPoint</Application>
  <PresentationFormat>와이드스크린</PresentationFormat>
  <Paragraphs>993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‘타임키퍼(Time Keeper)’ UI 기획서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739</cp:revision>
  <dcterms:created xsi:type="dcterms:W3CDTF">2019-10-07T05:13:37Z</dcterms:created>
  <dcterms:modified xsi:type="dcterms:W3CDTF">2020-01-09T16:33:47Z</dcterms:modified>
</cp:coreProperties>
</file>